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492" y="216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C082206-03C0-4E88-92A7-707839618B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668B3F-9F94-4A01-9A55-082A4DDE7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801EF-84F9-4559-8BEC-39BC1D4C076D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8066BF-8ED7-4D80-9D53-717CE4A99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FB1F54-331E-4C7D-90CB-C6123985C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8C63-0CBC-43F8-A0C8-1554EA26CC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205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277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8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236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63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735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342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002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2422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624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503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15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6F469-26AA-4605-B8F7-41A4319BABFB}" type="datetimeFigureOut">
              <a:rPr lang="ru-KZ" smtClean="0"/>
              <a:t>14.10.2024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EF84-FADE-4675-8EF8-DDB4E9B226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937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F8D64D-3A49-4FC9-9FB6-99444179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5" y="1007266"/>
            <a:ext cx="6154647" cy="97027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50785D-2708-4B51-980B-C4D19C5046BC}"/>
              </a:ext>
            </a:extLst>
          </p:cNvPr>
          <p:cNvSpPr txBox="1"/>
          <p:nvPr/>
        </p:nvSpPr>
        <p:spPr>
          <a:xfrm>
            <a:off x="2569778" y="-462269"/>
            <a:ext cx="3837117" cy="1117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Аманкелди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директоры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Педогог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+77786049724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Осербаевна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Педогог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8сағат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+7 747 217 3556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Кошкинова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Маххаббат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Ериковна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ғылыми-әдістемелік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Педогог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модератор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 +7 705 126 0002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Хасенова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Аягөз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Белгибаевна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+7 702 126 4009</a:t>
            </a:r>
          </a:p>
        </p:txBody>
      </p:sp>
    </p:spTree>
    <p:extLst>
      <p:ext uri="{BB962C8B-B14F-4D97-AF65-F5344CB8AC3E}">
        <p14:creationId xmlns:p14="http://schemas.microsoft.com/office/powerpoint/2010/main" val="4152610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107</Words>
  <Application>Microsoft Office PowerPoint</Application>
  <PresentationFormat>Широкоэкранный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 школа</dc:creator>
  <cp:lastModifiedBy>9 школа</cp:lastModifiedBy>
  <cp:revision>2</cp:revision>
  <dcterms:created xsi:type="dcterms:W3CDTF">2024-10-14T11:27:18Z</dcterms:created>
  <dcterms:modified xsi:type="dcterms:W3CDTF">2024-10-14T11:31:47Z</dcterms:modified>
</cp:coreProperties>
</file>